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576" autoAdjust="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6D6E8-5EEE-4CFA-BFA0-18F2059C3847}" type="datetimeFigureOut">
              <a:rPr lang="tr-TR" smtClean="0"/>
              <a:t>03.10.2010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94CED-19DE-4AF2-9919-D453C5B7535F}" type="slidenum">
              <a:rPr lang="tr-TR" smtClean="0"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6D6E8-5EEE-4CFA-BFA0-18F2059C3847}" type="datetimeFigureOut">
              <a:rPr lang="tr-TR" smtClean="0"/>
              <a:t>03.10.2010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94CED-19DE-4AF2-9919-D453C5B7535F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6D6E8-5EEE-4CFA-BFA0-18F2059C3847}" type="datetimeFigureOut">
              <a:rPr lang="tr-TR" smtClean="0"/>
              <a:t>03.10.2010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94CED-19DE-4AF2-9919-D453C5B7535F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6D6E8-5EEE-4CFA-BFA0-18F2059C3847}" type="datetimeFigureOut">
              <a:rPr lang="tr-TR" smtClean="0"/>
              <a:t>03.10.2010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94CED-19DE-4AF2-9919-D453C5B7535F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6D6E8-5EEE-4CFA-BFA0-18F2059C3847}" type="datetimeFigureOut">
              <a:rPr lang="tr-TR" smtClean="0"/>
              <a:t>03.10.2010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94CED-19DE-4AF2-9919-D453C5B7535F}" type="slidenum">
              <a:rPr lang="tr-TR" smtClean="0"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6D6E8-5EEE-4CFA-BFA0-18F2059C3847}" type="datetimeFigureOut">
              <a:rPr lang="tr-TR" smtClean="0"/>
              <a:t>03.10.2010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94CED-19DE-4AF2-9919-D453C5B7535F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6D6E8-5EEE-4CFA-BFA0-18F2059C3847}" type="datetimeFigureOut">
              <a:rPr lang="tr-TR" smtClean="0"/>
              <a:t>03.10.2010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94CED-19DE-4AF2-9919-D453C5B7535F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6D6E8-5EEE-4CFA-BFA0-18F2059C3847}" type="datetimeFigureOut">
              <a:rPr lang="tr-TR" smtClean="0"/>
              <a:t>03.10.2010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94CED-19DE-4AF2-9919-D453C5B7535F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6D6E8-5EEE-4CFA-BFA0-18F2059C3847}" type="datetimeFigureOut">
              <a:rPr lang="tr-TR" smtClean="0"/>
              <a:t>03.10.2010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94CED-19DE-4AF2-9919-D453C5B7535F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6D6E8-5EEE-4CFA-BFA0-18F2059C3847}" type="datetimeFigureOut">
              <a:rPr lang="tr-TR" smtClean="0"/>
              <a:t>03.10.2010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94CED-19DE-4AF2-9919-D453C5B7535F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ek Köşesi Kesik ve Yuvarlatılmış Dikdörtgen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 Üçgen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6D6E8-5EEE-4CFA-BFA0-18F2059C3847}" type="datetimeFigureOut">
              <a:rPr lang="tr-TR" smtClean="0"/>
              <a:t>03.10.2010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F194CED-19DE-4AF2-9919-D453C5B7535F}" type="slidenum">
              <a:rPr lang="tr-TR" smtClean="0"/>
              <a:t>‹#›</a:t>
            </a:fld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10" name="9 Serbest Form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Serbest Form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66D6E8-5EEE-4CFA-BFA0-18F2059C3847}" type="datetimeFigureOut">
              <a:rPr lang="tr-TR" smtClean="0"/>
              <a:t>03.10.2010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F194CED-19DE-4AF2-9919-D453C5B7535F}" type="slidenum">
              <a:rPr lang="tr-TR" smtClean="0"/>
              <a:t>‹#›</a:t>
            </a:fld>
            <a:endParaRPr lang="tr-TR"/>
          </a:p>
        </p:txBody>
      </p:sp>
      <p:grpSp>
        <p:nvGrpSpPr>
          <p:cNvPr id="2" name="1 Grup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Serbest Form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Serbest Form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7851648" cy="689248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Bilimsel Araştırma Yöntemleri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533400" y="1196752"/>
            <a:ext cx="7854696" cy="5256584"/>
          </a:xfrm>
        </p:spPr>
        <p:txBody>
          <a:bodyPr/>
          <a:lstStyle/>
          <a:p>
            <a:endParaRPr lang="tr-TR" dirty="0"/>
          </a:p>
        </p:txBody>
      </p:sp>
      <p:graphicFrame>
        <p:nvGraphicFramePr>
          <p:cNvPr id="5" name="4 Tablo"/>
          <p:cNvGraphicFramePr>
            <a:graphicFrameLocks noGrp="1"/>
          </p:cNvGraphicFramePr>
          <p:nvPr/>
        </p:nvGraphicFramePr>
        <p:xfrm>
          <a:off x="1524000" y="1397000"/>
          <a:ext cx="609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6 Tablo"/>
          <p:cNvGraphicFramePr>
            <a:graphicFrameLocks noGrp="1"/>
          </p:cNvGraphicFramePr>
          <p:nvPr/>
        </p:nvGraphicFramePr>
        <p:xfrm>
          <a:off x="539552" y="1196752"/>
          <a:ext cx="8208912" cy="5328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0296"/>
                <a:gridCol w="3496388"/>
                <a:gridCol w="2052228"/>
              </a:tblGrid>
              <a:tr h="1250964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dirty="0" smtClean="0">
                          <a:solidFill>
                            <a:schemeClr val="bg1"/>
                          </a:solidFill>
                        </a:rPr>
                        <a:t>Kontrol değişkeni :</a:t>
                      </a:r>
                      <a:r>
                        <a:rPr lang="tr-TR" sz="2000" b="0" dirty="0" smtClean="0">
                          <a:solidFill>
                            <a:schemeClr val="bg1"/>
                          </a:solidFill>
                        </a:rPr>
                        <a:t>Ortam, cinsiyet, yaş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r-TR" sz="20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r-TR" sz="2000" dirty="0" smtClean="0"/>
                    </a:p>
                    <a:p>
                      <a:endParaRPr lang="tr-TR" sz="2000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</a:tr>
              <a:tr h="1287201"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Bağımsız değişken</a:t>
                      </a:r>
                    </a:p>
                    <a:p>
                      <a:endParaRPr lang="tr-TR" sz="2000" dirty="0" smtClean="0"/>
                    </a:p>
                    <a:p>
                      <a:r>
                        <a:rPr lang="tr-TR" sz="2000" dirty="0" smtClean="0"/>
                        <a:t>Ders</a:t>
                      </a:r>
                      <a:r>
                        <a:rPr lang="tr-TR" sz="2000" baseline="0" dirty="0" smtClean="0"/>
                        <a:t> işlenişinde deney kullanma</a:t>
                      </a:r>
                      <a:endParaRPr lang="tr-TR" sz="2000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tr-TR" sz="2000" b="1" dirty="0" smtClean="0"/>
                        <a:t>Ara değişken</a:t>
                      </a:r>
                    </a:p>
                    <a:p>
                      <a:endParaRPr lang="tr-TR" sz="2000" dirty="0" smtClean="0"/>
                    </a:p>
                    <a:p>
                      <a:r>
                        <a:rPr lang="tr-TR" sz="2000" dirty="0" smtClean="0"/>
                        <a:t>Öğrencinin</a:t>
                      </a:r>
                      <a:r>
                        <a:rPr lang="tr-TR" sz="2000" baseline="0" dirty="0" smtClean="0"/>
                        <a:t> dersi dinlemesi</a:t>
                      </a:r>
                    </a:p>
                    <a:p>
                      <a:r>
                        <a:rPr lang="tr-TR" sz="2000" baseline="0" dirty="0" smtClean="0"/>
                        <a:t>Evde yapılan ek çalışmalar</a:t>
                      </a:r>
                      <a:endParaRPr lang="tr-TR" sz="2000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tr-TR" sz="2000" b="1" dirty="0" smtClean="0"/>
                        <a:t>Bağımlı değişken</a:t>
                      </a:r>
                    </a:p>
                    <a:p>
                      <a:endParaRPr lang="tr-TR" sz="2000" dirty="0" smtClean="0"/>
                    </a:p>
                    <a:p>
                      <a:r>
                        <a:rPr lang="tr-TR" sz="2000" dirty="0" smtClean="0"/>
                        <a:t>Öğrenci başarısı</a:t>
                      </a:r>
                      <a:endParaRPr lang="tr-TR" sz="2000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2707312"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Düzenleyici değişken</a:t>
                      </a:r>
                    </a:p>
                    <a:p>
                      <a:endParaRPr lang="tr-TR" sz="2000" dirty="0" smtClean="0"/>
                    </a:p>
                    <a:p>
                      <a:r>
                        <a:rPr lang="tr-TR" sz="2000" dirty="0" smtClean="0"/>
                        <a:t>Sınıf düzeyi</a:t>
                      </a:r>
                    </a:p>
                    <a:p>
                      <a:r>
                        <a:rPr lang="tr-TR" sz="2000" dirty="0" smtClean="0"/>
                        <a:t>Hazır bulunuşluk</a:t>
                      </a:r>
                    </a:p>
                    <a:p>
                      <a:r>
                        <a:rPr lang="tr-TR" sz="2000" dirty="0" smtClean="0"/>
                        <a:t>Öğrencinin derse devamı</a:t>
                      </a:r>
                      <a:endParaRPr lang="tr-TR" sz="2000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7851648" cy="689248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Bilimsel Araştırma Yöntemleri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533400" y="1196752"/>
            <a:ext cx="7854696" cy="5256584"/>
          </a:xfrm>
        </p:spPr>
        <p:txBody>
          <a:bodyPr/>
          <a:lstStyle/>
          <a:p>
            <a:endParaRPr lang="tr-TR" dirty="0"/>
          </a:p>
        </p:txBody>
      </p:sp>
      <p:graphicFrame>
        <p:nvGraphicFramePr>
          <p:cNvPr id="5" name="4 Tablo"/>
          <p:cNvGraphicFramePr>
            <a:graphicFrameLocks noGrp="1"/>
          </p:cNvGraphicFramePr>
          <p:nvPr/>
        </p:nvGraphicFramePr>
        <p:xfrm>
          <a:off x="1524000" y="1397000"/>
          <a:ext cx="609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6 Tablo"/>
          <p:cNvGraphicFramePr>
            <a:graphicFrameLocks noGrp="1"/>
          </p:cNvGraphicFramePr>
          <p:nvPr/>
        </p:nvGraphicFramePr>
        <p:xfrm>
          <a:off x="539552" y="1196752"/>
          <a:ext cx="8208912" cy="53051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0296"/>
                <a:gridCol w="2524280"/>
                <a:gridCol w="3024336"/>
              </a:tblGrid>
              <a:tr h="1250964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dirty="0" smtClean="0">
                          <a:solidFill>
                            <a:schemeClr val="bg1"/>
                          </a:solidFill>
                        </a:rPr>
                        <a:t>Kontrol değişkeni :</a:t>
                      </a:r>
                      <a:r>
                        <a:rPr lang="tr-TR" sz="2000" b="0" baseline="0" dirty="0" smtClean="0">
                          <a:solidFill>
                            <a:schemeClr val="bg1"/>
                          </a:solidFill>
                        </a:rPr>
                        <a:t> Çalışma saatleri, ortam, ulaşım imkanları</a:t>
                      </a:r>
                      <a:endParaRPr lang="tr-TR" sz="2000" b="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r-TR" sz="20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r-TR" sz="2000" dirty="0" smtClean="0"/>
                    </a:p>
                    <a:p>
                      <a:endParaRPr lang="tr-TR" sz="2000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</a:tr>
              <a:tr h="1287201"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Bağımsız değişken</a:t>
                      </a:r>
                    </a:p>
                    <a:p>
                      <a:endParaRPr lang="tr-TR" sz="2000" dirty="0" smtClean="0"/>
                    </a:p>
                    <a:p>
                      <a:r>
                        <a:rPr lang="tr-TR" sz="2000" dirty="0" smtClean="0"/>
                        <a:t>Manevi ödüllendirme</a:t>
                      </a:r>
                      <a:endParaRPr lang="tr-TR" sz="2000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tr-TR" sz="2000" b="1" dirty="0" smtClean="0"/>
                        <a:t>Ara değişken</a:t>
                      </a:r>
                    </a:p>
                    <a:p>
                      <a:endParaRPr lang="tr-TR" sz="2000" dirty="0" smtClean="0"/>
                    </a:p>
                    <a:p>
                      <a:r>
                        <a:rPr lang="tr-TR" sz="2000" dirty="0" smtClean="0"/>
                        <a:t>Adanmışlık</a:t>
                      </a:r>
                      <a:endParaRPr lang="tr-TR" sz="2000" baseline="0" dirty="0" smtClean="0"/>
                    </a:p>
                    <a:p>
                      <a:r>
                        <a:rPr lang="tr-TR" sz="2000" baseline="0" dirty="0" smtClean="0"/>
                        <a:t>Psikolojik durum</a:t>
                      </a:r>
                      <a:endParaRPr lang="tr-TR" sz="2000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tr-TR" sz="2000" b="1" dirty="0" smtClean="0"/>
                        <a:t>Bağımlı değişken</a:t>
                      </a:r>
                    </a:p>
                    <a:p>
                      <a:endParaRPr lang="tr-TR" sz="2000" dirty="0" smtClean="0"/>
                    </a:p>
                    <a:p>
                      <a:r>
                        <a:rPr lang="tr-TR" sz="2000" dirty="0" smtClean="0"/>
                        <a:t>İş</a:t>
                      </a:r>
                      <a:r>
                        <a:rPr lang="tr-TR" sz="2000" baseline="0" dirty="0" smtClean="0"/>
                        <a:t> performansındaki artış</a:t>
                      </a:r>
                      <a:endParaRPr lang="tr-TR" sz="2000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2707312"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Düzenleyici değişken</a:t>
                      </a:r>
                    </a:p>
                    <a:p>
                      <a:endParaRPr lang="tr-TR" sz="2000" dirty="0" smtClean="0"/>
                    </a:p>
                    <a:p>
                      <a:r>
                        <a:rPr lang="tr-TR" sz="2000" dirty="0" smtClean="0"/>
                        <a:t>Yaş</a:t>
                      </a:r>
                    </a:p>
                    <a:p>
                      <a:r>
                        <a:rPr lang="tr-TR" sz="2000" dirty="0" smtClean="0"/>
                        <a:t>Cinsiyet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</TotalTime>
  <Words>70</Words>
  <Application>Microsoft Office PowerPoint</Application>
  <PresentationFormat>Ekran Gösterisi (4:3)</PresentationFormat>
  <Paragraphs>35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</vt:i4>
      </vt:variant>
    </vt:vector>
  </HeadingPairs>
  <TitlesOfParts>
    <vt:vector size="3" baseType="lpstr">
      <vt:lpstr>Akış</vt:lpstr>
      <vt:lpstr>Bilimsel Araştırma Yöntemleri</vt:lpstr>
      <vt:lpstr>Bilimsel Araştırma Yöntemleri</vt:lpstr>
    </vt:vector>
  </TitlesOfParts>
  <Company>gsahmet56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Bilimsel Araştırma Yöntemleri</dc:title>
  <dc:creator>Mesut Yılmaz</dc:creator>
  <cp:lastModifiedBy>Mesut Yılmaz</cp:lastModifiedBy>
  <cp:revision>3</cp:revision>
  <dcterms:created xsi:type="dcterms:W3CDTF">2010-10-03T13:40:58Z</dcterms:created>
  <dcterms:modified xsi:type="dcterms:W3CDTF">2010-10-03T14:04:45Z</dcterms:modified>
</cp:coreProperties>
</file>